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6CB4"/>
    <a:srgbClr val="EEEA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7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Heading Title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IN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6496050"/>
            <a:ext cx="12192000" cy="361950"/>
          </a:xfrm>
          <a:prstGeom prst="rect">
            <a:avLst/>
          </a:prstGeom>
          <a:solidFill>
            <a:srgbClr val="356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TextBox 5"/>
          <p:cNvSpPr txBox="1"/>
          <p:nvPr userDrawn="1"/>
        </p:nvSpPr>
        <p:spPr>
          <a:xfrm>
            <a:off x="5358491" y="6498193"/>
            <a:ext cx="1475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>
                <a:solidFill>
                  <a:schemeClr val="bg1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2026.apsr.org</a:t>
            </a:r>
          </a:p>
        </p:txBody>
      </p:sp>
      <p:pic>
        <p:nvPicPr>
          <p:cNvPr id="8" name="Picture 7" descr="A person wearing a blue shirt&#10;&#10;Description automatically generated">
            <a:extLst>
              <a:ext uri="{FF2B5EF4-FFF2-40B4-BE49-F238E27FC236}">
                <a16:creationId xmlns:a16="http://schemas.microsoft.com/office/drawing/2014/main" id="{B610BD32-FFC4-4547-B50D-F714EBCF93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12" y="184150"/>
            <a:ext cx="2801231" cy="84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119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5911333" y="3231173"/>
            <a:ext cx="12192000" cy="361950"/>
          </a:xfrm>
          <a:prstGeom prst="rect">
            <a:avLst/>
          </a:prstGeom>
          <a:solidFill>
            <a:srgbClr val="356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TextBox 5"/>
          <p:cNvSpPr txBox="1"/>
          <p:nvPr userDrawn="1"/>
        </p:nvSpPr>
        <p:spPr>
          <a:xfrm rot="5400000">
            <a:off x="-552844" y="3233316"/>
            <a:ext cx="1475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>
                <a:solidFill>
                  <a:schemeClr val="bg1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2026.apsr.org</a:t>
            </a:r>
          </a:p>
        </p:txBody>
      </p:sp>
      <p:pic>
        <p:nvPicPr>
          <p:cNvPr id="7" name="Picture 6" descr="A person wearing a blue shirt&#10;&#10;Description automatically generated">
            <a:extLst>
              <a:ext uri="{FF2B5EF4-FFF2-40B4-BE49-F238E27FC236}">
                <a16:creationId xmlns:a16="http://schemas.microsoft.com/office/drawing/2014/main" id="{D3669C6D-3E36-7967-BD56-582033BDFE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343281" y="2821705"/>
            <a:ext cx="4021037" cy="1214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120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2744" y="365125"/>
            <a:ext cx="8441056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6496050"/>
            <a:ext cx="12192000" cy="361950"/>
          </a:xfrm>
          <a:prstGeom prst="rect">
            <a:avLst/>
          </a:prstGeom>
          <a:solidFill>
            <a:srgbClr val="356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TextBox 5"/>
          <p:cNvSpPr txBox="1"/>
          <p:nvPr userDrawn="1"/>
        </p:nvSpPr>
        <p:spPr>
          <a:xfrm>
            <a:off x="5358491" y="6498193"/>
            <a:ext cx="1475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>
                <a:solidFill>
                  <a:schemeClr val="bg1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2026.apsr.org</a:t>
            </a:r>
          </a:p>
        </p:txBody>
      </p:sp>
      <p:pic>
        <p:nvPicPr>
          <p:cNvPr id="4" name="Picture 3" descr="A person wearing a blue shirt&#10;&#10;Description automatically generated">
            <a:extLst>
              <a:ext uri="{FF2B5EF4-FFF2-40B4-BE49-F238E27FC236}">
                <a16:creationId xmlns:a16="http://schemas.microsoft.com/office/drawing/2014/main" id="{26550AA9-0915-019A-195C-8A51FE509A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12" y="184150"/>
            <a:ext cx="2801231" cy="84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580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6496050"/>
            <a:ext cx="12192000" cy="361950"/>
          </a:xfrm>
          <a:prstGeom prst="rect">
            <a:avLst/>
          </a:prstGeom>
          <a:solidFill>
            <a:srgbClr val="356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TextBox 5"/>
          <p:cNvSpPr txBox="1"/>
          <p:nvPr userDrawn="1"/>
        </p:nvSpPr>
        <p:spPr>
          <a:xfrm>
            <a:off x="5358491" y="6498193"/>
            <a:ext cx="1475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>
                <a:solidFill>
                  <a:schemeClr val="bg1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2026.apsr.org</a:t>
            </a:r>
          </a:p>
        </p:txBody>
      </p:sp>
      <p:pic>
        <p:nvPicPr>
          <p:cNvPr id="4" name="Picture 3" descr="A person wearing a blue shirt&#10;&#10;Description automatically generated">
            <a:extLst>
              <a:ext uri="{FF2B5EF4-FFF2-40B4-BE49-F238E27FC236}">
                <a16:creationId xmlns:a16="http://schemas.microsoft.com/office/drawing/2014/main" id="{6808ECEF-207B-1985-D2EA-9187752E99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12" y="184150"/>
            <a:ext cx="2801231" cy="84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626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2744" y="365125"/>
            <a:ext cx="8441056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Rectangle 5"/>
          <p:cNvSpPr/>
          <p:nvPr userDrawn="1"/>
        </p:nvSpPr>
        <p:spPr>
          <a:xfrm>
            <a:off x="0" y="6496050"/>
            <a:ext cx="12192000" cy="361950"/>
          </a:xfrm>
          <a:prstGeom prst="rect">
            <a:avLst/>
          </a:prstGeom>
          <a:solidFill>
            <a:srgbClr val="356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953596-5974-87CC-154E-798BF78CEE25}"/>
              </a:ext>
            </a:extLst>
          </p:cNvPr>
          <p:cNvSpPr txBox="1"/>
          <p:nvPr userDrawn="1"/>
        </p:nvSpPr>
        <p:spPr>
          <a:xfrm>
            <a:off x="5358491" y="6498193"/>
            <a:ext cx="1475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>
                <a:solidFill>
                  <a:schemeClr val="bg1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2026.apsr.org</a:t>
            </a:r>
          </a:p>
        </p:txBody>
      </p:sp>
      <p:pic>
        <p:nvPicPr>
          <p:cNvPr id="5" name="Picture 4" descr="A person wearing a blue shirt&#10;&#10;Description automatically generated">
            <a:extLst>
              <a:ext uri="{FF2B5EF4-FFF2-40B4-BE49-F238E27FC236}">
                <a16:creationId xmlns:a16="http://schemas.microsoft.com/office/drawing/2014/main" id="{E904BAB3-74EE-80EA-9825-398F654DC3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12" y="184150"/>
            <a:ext cx="2801231" cy="84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843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8" name="Rectangle 7"/>
          <p:cNvSpPr/>
          <p:nvPr userDrawn="1"/>
        </p:nvSpPr>
        <p:spPr>
          <a:xfrm>
            <a:off x="0" y="6496050"/>
            <a:ext cx="12192000" cy="361950"/>
          </a:xfrm>
          <a:prstGeom prst="rect">
            <a:avLst/>
          </a:prstGeom>
          <a:solidFill>
            <a:srgbClr val="356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CBB4E22-B921-2010-9789-26441EBA5F5A}"/>
              </a:ext>
            </a:extLst>
          </p:cNvPr>
          <p:cNvSpPr txBox="1"/>
          <p:nvPr userDrawn="1"/>
        </p:nvSpPr>
        <p:spPr>
          <a:xfrm>
            <a:off x="5358491" y="6498193"/>
            <a:ext cx="1475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>
                <a:solidFill>
                  <a:schemeClr val="bg1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2026.apsr.org</a:t>
            </a:r>
          </a:p>
        </p:txBody>
      </p:sp>
      <p:pic>
        <p:nvPicPr>
          <p:cNvPr id="7" name="Picture 6" descr="A person wearing a blue shirt&#10;&#10;Description automatically generated">
            <a:extLst>
              <a:ext uri="{FF2B5EF4-FFF2-40B4-BE49-F238E27FC236}">
                <a16:creationId xmlns:a16="http://schemas.microsoft.com/office/drawing/2014/main" id="{6EC3ABF7-E310-E526-089D-E35BDE3D75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7815" y="184150"/>
            <a:ext cx="2801231" cy="84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877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2744" y="365125"/>
            <a:ext cx="8441056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6496050"/>
            <a:ext cx="12192000" cy="361950"/>
          </a:xfrm>
          <a:prstGeom prst="rect">
            <a:avLst/>
          </a:prstGeom>
          <a:solidFill>
            <a:srgbClr val="356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DB1555-721D-5493-36E5-EEC07D0369D1}"/>
              </a:ext>
            </a:extLst>
          </p:cNvPr>
          <p:cNvSpPr txBox="1"/>
          <p:nvPr userDrawn="1"/>
        </p:nvSpPr>
        <p:spPr>
          <a:xfrm>
            <a:off x="5358491" y="6498193"/>
            <a:ext cx="1475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>
                <a:solidFill>
                  <a:schemeClr val="bg1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2026.apsr.org</a:t>
            </a:r>
          </a:p>
        </p:txBody>
      </p:sp>
      <p:pic>
        <p:nvPicPr>
          <p:cNvPr id="3" name="Picture 2" descr="A person wearing a blue shirt&#10;&#10;Description automatically generated">
            <a:extLst>
              <a:ext uri="{FF2B5EF4-FFF2-40B4-BE49-F238E27FC236}">
                <a16:creationId xmlns:a16="http://schemas.microsoft.com/office/drawing/2014/main" id="{72523C0C-53E8-DB13-A5AD-5F4AC1876F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12" y="184150"/>
            <a:ext cx="2801231" cy="84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562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453662"/>
            <a:ext cx="6172200" cy="44073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6496050"/>
            <a:ext cx="12192000" cy="361950"/>
          </a:xfrm>
          <a:prstGeom prst="rect">
            <a:avLst/>
          </a:prstGeom>
          <a:solidFill>
            <a:srgbClr val="356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B70767-C4F0-69A7-C61A-706FCFA6F94A}"/>
              </a:ext>
            </a:extLst>
          </p:cNvPr>
          <p:cNvSpPr txBox="1"/>
          <p:nvPr userDrawn="1"/>
        </p:nvSpPr>
        <p:spPr>
          <a:xfrm>
            <a:off x="5358491" y="6498193"/>
            <a:ext cx="1475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>
                <a:solidFill>
                  <a:schemeClr val="bg1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2026.apsr.org</a:t>
            </a:r>
          </a:p>
        </p:txBody>
      </p:sp>
      <p:pic>
        <p:nvPicPr>
          <p:cNvPr id="7" name="Picture 6" descr="A person wearing a blue shirt&#10;&#10;Description automatically generated">
            <a:extLst>
              <a:ext uri="{FF2B5EF4-FFF2-40B4-BE49-F238E27FC236}">
                <a16:creationId xmlns:a16="http://schemas.microsoft.com/office/drawing/2014/main" id="{B3DD6036-FA92-4B1A-BBD5-655C986AB3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7815" y="184150"/>
            <a:ext cx="2801231" cy="84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355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2057400"/>
            <a:ext cx="6172200" cy="38036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6496050"/>
            <a:ext cx="12192000" cy="361950"/>
          </a:xfrm>
          <a:prstGeom prst="rect">
            <a:avLst/>
          </a:prstGeom>
          <a:solidFill>
            <a:srgbClr val="356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CA3152-0CDB-F2C5-6E75-5EB71BCC0E4C}"/>
              </a:ext>
            </a:extLst>
          </p:cNvPr>
          <p:cNvSpPr txBox="1"/>
          <p:nvPr userDrawn="1"/>
        </p:nvSpPr>
        <p:spPr>
          <a:xfrm>
            <a:off x="5358491" y="6498193"/>
            <a:ext cx="1475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>
                <a:solidFill>
                  <a:schemeClr val="bg1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2026.apsr.org</a:t>
            </a:r>
          </a:p>
        </p:txBody>
      </p:sp>
      <p:pic>
        <p:nvPicPr>
          <p:cNvPr id="5" name="Picture 4" descr="A person wearing a blue shirt&#10;&#10;Description automatically generated">
            <a:extLst>
              <a:ext uri="{FF2B5EF4-FFF2-40B4-BE49-F238E27FC236}">
                <a16:creationId xmlns:a16="http://schemas.microsoft.com/office/drawing/2014/main" id="{1B697D20-B886-7AC6-3500-091B9FEF6C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7815" y="184150"/>
            <a:ext cx="2801231" cy="84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855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32410" y="365125"/>
            <a:ext cx="8521389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Rectangle 4"/>
          <p:cNvSpPr/>
          <p:nvPr userDrawn="1"/>
        </p:nvSpPr>
        <p:spPr>
          <a:xfrm>
            <a:off x="0" y="6496050"/>
            <a:ext cx="12192000" cy="361950"/>
          </a:xfrm>
          <a:prstGeom prst="rect">
            <a:avLst/>
          </a:prstGeom>
          <a:solidFill>
            <a:srgbClr val="356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B83AAE-337D-6CCA-B633-7E16F33CB4C4}"/>
              </a:ext>
            </a:extLst>
          </p:cNvPr>
          <p:cNvSpPr txBox="1"/>
          <p:nvPr userDrawn="1"/>
        </p:nvSpPr>
        <p:spPr>
          <a:xfrm>
            <a:off x="5358491" y="6498193"/>
            <a:ext cx="1475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>
                <a:solidFill>
                  <a:schemeClr val="bg1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2026.apsr.org</a:t>
            </a:r>
          </a:p>
        </p:txBody>
      </p:sp>
      <p:pic>
        <p:nvPicPr>
          <p:cNvPr id="4" name="Picture 3" descr="A person wearing a blue shirt&#10;&#10;Description automatically generated">
            <a:extLst>
              <a:ext uri="{FF2B5EF4-FFF2-40B4-BE49-F238E27FC236}">
                <a16:creationId xmlns:a16="http://schemas.microsoft.com/office/drawing/2014/main" id="{30D00F46-5BD2-E7E5-78C9-3FA1B913E8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12" y="184150"/>
            <a:ext cx="2801231" cy="84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796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02666" y="365125"/>
            <a:ext cx="6951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8174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5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Rajdhani" panose="02000000000000000000" pitchFamily="2" charset="0"/>
          <a:ea typeface="+mj-ea"/>
          <a:cs typeface="Rajdhani" panose="020000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97319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42753-02D2-213C-6E33-53F9BA4DB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DC1FA-E912-6EE9-3328-FF5ED8C0D1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502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0E0C0-95EE-8A64-7B03-B8884E491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0B6350-7C6E-2026-F00E-9467A51C181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E1F2FB-2D97-5F58-3313-38CC7C78BBA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577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2893A-3951-8A04-5611-6B60346B0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99978E-9C59-F515-D591-4403112F54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3EB74A-4A87-1120-FDA5-9B8FFDFFF55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CB6161-A5EC-2513-7EF0-5D0FEAFDD8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B07403-35E0-E228-7A8B-38D0737B85E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642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D78C1-ABB6-2F29-7DFE-4235E9C25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DF0972-65BA-1F41-682D-E608BC2A4D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16EE61-4291-11B2-AE6A-4F3AC259AEC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9928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</TotalTime>
  <Words>0</Words>
  <Application>Microsoft Macintosh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Rajdhani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Soumya</dc:creator>
  <cp:lastModifiedBy>Daryl Loh</cp:lastModifiedBy>
  <cp:revision>10</cp:revision>
  <dcterms:created xsi:type="dcterms:W3CDTF">2025-07-03T06:37:40Z</dcterms:created>
  <dcterms:modified xsi:type="dcterms:W3CDTF">2026-01-22T15:36:48Z</dcterms:modified>
</cp:coreProperties>
</file>